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9" r:id="rId5"/>
    <p:sldId id="260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7FF8D-C1E8-83DC-F7D6-2D15B5912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10667"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DABFC-35E7-0E6F-B0EF-9E5C4BCE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4267">
                <a:solidFill>
                  <a:srgbClr val="FFFFC2"/>
                </a:solidFill>
              </a:defRPr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13C5D-4035-D669-C104-A0723CDEE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AC49A-6C42-B49A-6A99-D1813DF1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E9C2C-BA84-4B98-B422-EE0FC2E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AFB3-DDEC-BA57-B496-5378D908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D7BF7-362E-8B0D-8830-13F22C790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D80F4-159D-9E1F-EB62-BB4CD6D1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5FEED-DFAD-4CDB-991D-C64FC227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2C3CB-2ACA-DD3D-2E4F-99E9AEEB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B75FDD-0554-0A51-1FB7-B2BC4DA7E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0294C-AE93-290D-DEB0-40494EDEE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FFFFC2"/>
                </a:solidFill>
              </a:defRPr>
            </a:lvl1pPr>
            <a:lvl2pPr>
              <a:defRPr>
                <a:solidFill>
                  <a:srgbClr val="FFFFC2"/>
                </a:solidFill>
              </a:defRPr>
            </a:lvl2pPr>
            <a:lvl3pPr>
              <a:defRPr>
                <a:solidFill>
                  <a:srgbClr val="FFFFC2"/>
                </a:solidFill>
              </a:defRPr>
            </a:lvl3pPr>
            <a:lvl4pPr>
              <a:defRPr>
                <a:solidFill>
                  <a:srgbClr val="FFFFC2"/>
                </a:solidFill>
              </a:defRPr>
            </a:lvl4pPr>
            <a:lvl5pPr>
              <a:defRPr>
                <a:solidFill>
                  <a:srgbClr val="FFFFC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41B81-4F6D-2EA1-79E0-1560C4E20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9621D-A203-9F7F-534A-CBFEFF58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C308-F000-D30C-A70E-99F6DBD9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1A72-368E-EA06-0253-CDDE0BCB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36E2-F87B-7BF0-821E-0E6AB01A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192DD-E1D1-535F-41D7-D7CC2DCD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09F63-E7BC-07BF-1B5F-5B8A8FEE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951A7-568F-BF01-F3B2-F0D1C5C5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9EB8-7EE1-1951-41E9-AE20B683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10667"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CA6DA-D12D-4E9B-8834-EE13EC6A1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82000"/>
                  </a:schemeClr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82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2EC4-40F4-99AB-3E7E-96AA731D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4023F-AE74-3A28-AA85-2E66D242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AC578-C8B0-6BC7-7266-DB10E426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EDF2-3CE6-E17C-620D-D8443DC0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1E577-3274-0428-3CBE-EE52E5C62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  <a:lvl2pPr>
              <a:defRPr>
                <a:solidFill>
                  <a:srgbClr val="FFFFC2"/>
                </a:solidFill>
              </a:defRPr>
            </a:lvl2pPr>
            <a:lvl3pPr>
              <a:defRPr>
                <a:solidFill>
                  <a:srgbClr val="FFFFC2"/>
                </a:solidFill>
              </a:defRPr>
            </a:lvl3pPr>
            <a:lvl4pPr>
              <a:defRPr>
                <a:solidFill>
                  <a:srgbClr val="FFFFC2"/>
                </a:solidFill>
              </a:defRPr>
            </a:lvl4pPr>
            <a:lvl5pPr>
              <a:defRPr>
                <a:solidFill>
                  <a:srgbClr val="FFFFC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A58AA-EAEF-A7BE-8057-E08688640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  <a:lvl2pPr>
              <a:defRPr>
                <a:solidFill>
                  <a:srgbClr val="FFFFC2"/>
                </a:solidFill>
              </a:defRPr>
            </a:lvl2pPr>
            <a:lvl3pPr>
              <a:defRPr>
                <a:solidFill>
                  <a:srgbClr val="FFFFC2"/>
                </a:solidFill>
              </a:defRPr>
            </a:lvl3pPr>
            <a:lvl4pPr>
              <a:defRPr>
                <a:solidFill>
                  <a:srgbClr val="FFFFC2"/>
                </a:solidFill>
              </a:defRPr>
            </a:lvl4pPr>
            <a:lvl5pPr>
              <a:defRPr>
                <a:solidFill>
                  <a:srgbClr val="FFFFC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809A-2302-05BF-84A7-B8EE7212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1AE3B-EB40-BD55-1A48-ECF4C4C8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52320-2EA7-75B8-F14D-13A2FB4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8904-F851-9DC8-8ADE-E1563FD9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835DF-54E9-DA53-1AE6-0884BD39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4267" b="1">
                <a:solidFill>
                  <a:srgbClr val="FFFFC2"/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D7F05-6A3D-8289-7370-D8822FE4D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  <a:lvl2pPr>
              <a:defRPr>
                <a:solidFill>
                  <a:srgbClr val="FFFFC2"/>
                </a:solidFill>
              </a:defRPr>
            </a:lvl2pPr>
            <a:lvl3pPr>
              <a:defRPr>
                <a:solidFill>
                  <a:srgbClr val="FFFFC2"/>
                </a:solidFill>
              </a:defRPr>
            </a:lvl3pPr>
            <a:lvl4pPr>
              <a:defRPr>
                <a:solidFill>
                  <a:srgbClr val="FFFFC2"/>
                </a:solidFill>
              </a:defRPr>
            </a:lvl4pPr>
            <a:lvl5pPr>
              <a:defRPr>
                <a:solidFill>
                  <a:srgbClr val="FFFFC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160ED-B0C8-61A7-2F16-32728DF1C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4267" b="1">
                <a:solidFill>
                  <a:srgbClr val="FFFFC2"/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F13B5-1449-E3EE-F10A-D5E4E27F2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  <a:lvl2pPr>
              <a:defRPr>
                <a:solidFill>
                  <a:srgbClr val="FFFFC2"/>
                </a:solidFill>
              </a:defRPr>
            </a:lvl2pPr>
            <a:lvl3pPr>
              <a:defRPr>
                <a:solidFill>
                  <a:srgbClr val="FFFFC2"/>
                </a:solidFill>
              </a:defRPr>
            </a:lvl3pPr>
            <a:lvl4pPr>
              <a:defRPr>
                <a:solidFill>
                  <a:srgbClr val="FFFFC2"/>
                </a:solidFill>
              </a:defRPr>
            </a:lvl4pPr>
            <a:lvl5pPr>
              <a:defRPr>
                <a:solidFill>
                  <a:srgbClr val="FFFFC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885EC5-4B7A-DC6D-267E-B2D2BD9A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EB234-761D-A598-ACD7-2E8C4CFF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6025BF-B289-9A72-8532-511342C3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3B3EA-FBD7-0654-4B0B-D13CDB1D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4B1B3-864C-4297-D814-EAC75703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4EDCE-E5AC-B383-4CEB-34A2871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88768-9C70-7B6C-2E1F-A5172E5F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94192-14A1-71F6-10F3-045E2E46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DE801-FFCB-C96E-F868-4FB1FC49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1807B-5158-D5C1-4021-7ADD57E4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21AC2-F25C-05F4-6580-5077F0AC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5689"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9B1E5-A285-DAD1-9540-9F0D6E2D1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5689">
                <a:solidFill>
                  <a:srgbClr val="FFFFC2"/>
                </a:solidFill>
              </a:defRPr>
            </a:lvl1pPr>
            <a:lvl2pPr>
              <a:defRPr sz="4978">
                <a:solidFill>
                  <a:srgbClr val="FFFFC2"/>
                </a:solidFill>
              </a:defRPr>
            </a:lvl2pPr>
            <a:lvl3pPr>
              <a:defRPr sz="4267">
                <a:solidFill>
                  <a:srgbClr val="FFFFC2"/>
                </a:solidFill>
              </a:defRPr>
            </a:lvl3pPr>
            <a:lvl4pPr>
              <a:defRPr sz="3556">
                <a:solidFill>
                  <a:srgbClr val="FFFFC2"/>
                </a:solidFill>
              </a:defRPr>
            </a:lvl4pPr>
            <a:lvl5pPr>
              <a:defRPr sz="3556">
                <a:solidFill>
                  <a:srgbClr val="FFFFC2"/>
                </a:solidFill>
              </a:defRPr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E7A9D-4BCE-5888-6040-F33BF1FD8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2844">
                <a:solidFill>
                  <a:srgbClr val="FFFFC2"/>
                </a:solidFill>
              </a:defRPr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E3183-6FDE-31AC-240F-556CC441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F1206-8064-E3D5-A644-BDF4DD10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0A481-F62B-88AC-7835-FFED6232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16476-51E3-732E-BFF8-B5CFDA71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5689">
                <a:solidFill>
                  <a:srgbClr val="FFFF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3E860-9240-0C26-03C6-3B4DED646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9DE43-B03B-AA41-0BE7-0FC2AA62F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2844">
                <a:solidFill>
                  <a:srgbClr val="FFFFC2"/>
                </a:solidFill>
              </a:defRPr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E7FA4-3070-8D1C-3B15-984AB162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735DF-D2F0-4830-ED9D-24F05498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ACB8B-2983-A54B-CC61-8BC53F50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6568B8-5DAE-6354-AE24-F5B08C00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0D10C-1CA1-B775-857A-0C487A9D5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037F8-5CA6-BE1F-0C1D-3AB52B442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6F03F4-ED06-4554-B2A1-BA3966D6F4E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D85CC-B500-153A-939B-E49F77BAD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2D8FC-853C-E1EF-094F-77E90A726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958C61-880D-4BAC-87AD-A2F43D7F2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cid:3f5fa778-8a54-4694-bb62-9ca5081d15f4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cid:1584c5f6-f79d-461b-8051-eb15396b2a04" TargetMode="External"/><Relationship Id="rId11" Type="http://schemas.openxmlformats.org/officeDocument/2006/relationships/image" Target="../media/image10.jpg"/><Relationship Id="rId5" Type="http://schemas.openxmlformats.org/officeDocument/2006/relationships/image" Target="../media/image6.jpeg"/><Relationship Id="rId10" Type="http://schemas.openxmlformats.org/officeDocument/2006/relationships/image" Target="../media/image9.jpg"/><Relationship Id="rId4" Type="http://schemas.openxmlformats.org/officeDocument/2006/relationships/image" Target="cid:1d19e6cf-2228-4517-b3e0-653addec09ae" TargetMode="Externa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filmfilicos.com/el-grinch-2018" TargetMode="Externa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jpg"/><Relationship Id="rId5" Type="http://schemas.openxmlformats.org/officeDocument/2006/relationships/image" Target="../media/image4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E082-B3F4-CDD3-A262-FF527648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2024 Holiday Social</a:t>
            </a:r>
          </a:p>
        </p:txBody>
      </p:sp>
    </p:spTree>
    <p:extLst>
      <p:ext uri="{BB962C8B-B14F-4D97-AF65-F5344CB8AC3E}">
        <p14:creationId xmlns:p14="http://schemas.microsoft.com/office/powerpoint/2010/main" val="25660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CBDF-FB29-39B5-F3C2-D7A7BF9D9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3" y="-5331498"/>
            <a:ext cx="11899394" cy="2669916"/>
          </a:xfrm>
        </p:spPr>
        <p:txBody>
          <a:bodyPr>
            <a:normAutofit/>
          </a:bodyPr>
          <a:lstStyle/>
          <a:p>
            <a:r>
              <a:rPr lang="en-US" sz="8533" dirty="0"/>
              <a:t>2024 Holiday Social</a:t>
            </a:r>
          </a:p>
        </p:txBody>
      </p:sp>
      <p:pic>
        <p:nvPicPr>
          <p:cNvPr id="8" name="Picture 7" descr="A green and gold invitation&#10;&#10;AI-generated content may be incorrect.">
            <a:extLst>
              <a:ext uri="{FF2B5EF4-FFF2-40B4-BE49-F238E27FC236}">
                <a16:creationId xmlns:a16="http://schemas.microsoft.com/office/drawing/2014/main" id="{252DC7BC-6C3C-3675-ABCF-17C7B90E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88" y="-31213"/>
            <a:ext cx="5722704" cy="6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C1024E9-64D0-2F97-87BD-89CBD4F7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4" y="1142095"/>
            <a:ext cx="11409527" cy="43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2DDA9A93-3094-34DC-65F4-4CF76DAA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2225" cy="3426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2B1490-FF74-B29F-0779-003C13643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6" b="24582"/>
          <a:stretch/>
        </p:blipFill>
        <p:spPr bwMode="auto">
          <a:xfrm>
            <a:off x="8669391" y="0"/>
            <a:ext cx="3522609" cy="3426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D973E-DDBC-43E2-A03E-A8F3809011A9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b="57692"/>
          <a:stretch/>
        </p:blipFill>
        <p:spPr bwMode="auto">
          <a:xfrm>
            <a:off x="3517615" y="4081646"/>
            <a:ext cx="6178667" cy="275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E1F30-DBAF-D745-2B3F-F5A5B6867327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74"/>
          <a:stretch/>
        </p:blipFill>
        <p:spPr bwMode="auto">
          <a:xfrm>
            <a:off x="0" y="3426734"/>
            <a:ext cx="3517615" cy="3431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green bag with a green tissue paper on it&#10;&#10;AI-generated content may be incorrect.">
            <a:extLst>
              <a:ext uri="{FF2B5EF4-FFF2-40B4-BE49-F238E27FC236}">
                <a16:creationId xmlns:a16="http://schemas.microsoft.com/office/drawing/2014/main" id="{2F1C8B50-4854-7CCA-1C8C-C44274A82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0"/>
            <a:ext cx="2297166" cy="2049695"/>
          </a:xfrm>
          <a:prstGeom prst="rect">
            <a:avLst/>
          </a:prstGeom>
        </p:spPr>
      </p:pic>
      <p:pic>
        <p:nvPicPr>
          <p:cNvPr id="3" name="Picture 2" descr="Two women posing for a picture&#10;&#10;AI-generated content may be incorrect.">
            <a:extLst>
              <a:ext uri="{FF2B5EF4-FFF2-40B4-BE49-F238E27FC236}">
                <a16:creationId xmlns:a16="http://schemas.microsoft.com/office/drawing/2014/main" id="{BF39D437-3655-D115-177E-453D81787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9391" y="3426735"/>
            <a:ext cx="3517614" cy="3431266"/>
          </a:xfrm>
          <a:prstGeom prst="rect">
            <a:avLst/>
          </a:prstGeom>
        </p:spPr>
      </p:pic>
      <p:pic>
        <p:nvPicPr>
          <p:cNvPr id="5" name="Picture 4" descr="A couple of women taking a selfie&#10;&#10;AI-generated content may be incorrect.">
            <a:extLst>
              <a:ext uri="{FF2B5EF4-FFF2-40B4-BE49-F238E27FC236}">
                <a16:creationId xmlns:a16="http://schemas.microsoft.com/office/drawing/2014/main" id="{5849E6E4-6DCA-0E11-DB9D-34975DC2B0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5"/>
          <a:stretch>
            <a:fillRect/>
          </a:stretch>
        </p:blipFill>
        <p:spPr>
          <a:xfrm>
            <a:off x="6413827" y="2049695"/>
            <a:ext cx="2250569" cy="2368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88105-CF0B-5E9C-A104-8000D0EFAFF0}"/>
              </a:ext>
            </a:extLst>
          </p:cNvPr>
          <p:cNvSpPr txBox="1"/>
          <p:nvPr/>
        </p:nvSpPr>
        <p:spPr>
          <a:xfrm>
            <a:off x="3010993" y="3473492"/>
            <a:ext cx="359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Ho-Ho-Ho!</a:t>
            </a:r>
          </a:p>
        </p:txBody>
      </p:sp>
    </p:spTree>
    <p:extLst>
      <p:ext uri="{BB962C8B-B14F-4D97-AF65-F5344CB8AC3E}">
        <p14:creationId xmlns:p14="http://schemas.microsoft.com/office/powerpoint/2010/main" val="25858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FB76E-2D38-DEAD-C1B8-2ADBAC71F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5B6B2D-4BD8-306A-5E51-E8155CA062E8}"/>
              </a:ext>
            </a:extLst>
          </p:cNvPr>
          <p:cNvSpPr txBox="1"/>
          <p:nvPr/>
        </p:nvSpPr>
        <p:spPr>
          <a:xfrm>
            <a:off x="-1380540" y="-1936391"/>
            <a:ext cx="1430162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 dirty="0">
                <a:solidFill>
                  <a:srgbClr val="FFFFC2"/>
                </a:solidFill>
              </a:rPr>
              <a:t>LOMEPA SERVICE PROJECT – FALL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C5FFB-3C02-0F4B-A0B7-4C8D6E3400A6}"/>
              </a:ext>
            </a:extLst>
          </p:cNvPr>
          <p:cNvSpPr txBox="1"/>
          <p:nvPr/>
        </p:nvSpPr>
        <p:spPr>
          <a:xfrm>
            <a:off x="2965428" y="202474"/>
            <a:ext cx="54446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The Games</a:t>
            </a: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" name="Picture 4" descr="A green and red character wearing a red and white outfit&#10;&#10;AI-generated content may be incorrect.">
            <a:extLst>
              <a:ext uri="{FF2B5EF4-FFF2-40B4-BE49-F238E27FC236}">
                <a16:creationId xmlns:a16="http://schemas.microsoft.com/office/drawing/2014/main" id="{D0E8C919-2455-3F1B-7101-DDFEB6439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2775279"/>
            <a:ext cx="3654037" cy="1836154"/>
          </a:xfrm>
          <a:prstGeom prst="rect">
            <a:avLst/>
          </a:prstGeom>
        </p:spPr>
      </p:pic>
      <p:pic>
        <p:nvPicPr>
          <p:cNvPr id="7" name="xmas_games">
            <a:hlinkClick r:id="" action="ppaction://media"/>
            <a:extLst>
              <a:ext uri="{FF2B5EF4-FFF2-40B4-BE49-F238E27FC236}">
                <a16:creationId xmlns:a16="http://schemas.microsoft.com/office/drawing/2014/main" id="{CC8F93F6-AB0C-3BF4-4AF1-A2EB6933F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1785" y="154633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2CFB4-34FA-33C3-72E1-6D3A037F7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DD59D7-E565-06D6-6E3F-5338581C0DF1}"/>
              </a:ext>
            </a:extLst>
          </p:cNvPr>
          <p:cNvSpPr txBox="1"/>
          <p:nvPr/>
        </p:nvSpPr>
        <p:spPr>
          <a:xfrm>
            <a:off x="-1380540" y="-1936391"/>
            <a:ext cx="1430162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 dirty="0">
                <a:solidFill>
                  <a:srgbClr val="FFFFC2"/>
                </a:solidFill>
              </a:rPr>
              <a:t>LOMEPA SERVICE PROJECT – FALL 2024</a:t>
            </a:r>
          </a:p>
        </p:txBody>
      </p:sp>
      <p:pic>
        <p:nvPicPr>
          <p:cNvPr id="3" name="Picture 2" descr="Two women posing for a picture&#10;&#10;AI-generated content may be incorrect.">
            <a:extLst>
              <a:ext uri="{FF2B5EF4-FFF2-40B4-BE49-F238E27FC236}">
                <a16:creationId xmlns:a16="http://schemas.microsoft.com/office/drawing/2014/main" id="{C0CA3A5D-28AA-5C69-E711-8CB170635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/>
          <a:stretch>
            <a:fillRect/>
          </a:stretch>
        </p:blipFill>
        <p:spPr>
          <a:xfrm>
            <a:off x="0" y="0"/>
            <a:ext cx="2999129" cy="3940139"/>
          </a:xfrm>
          <a:prstGeom prst="rect">
            <a:avLst/>
          </a:prstGeom>
        </p:spPr>
      </p:pic>
      <p:pic>
        <p:nvPicPr>
          <p:cNvPr id="5" name="Picture 4" descr="Two women standing next to balloons&#10;&#10;AI-generated content may be incorrect.">
            <a:extLst>
              <a:ext uri="{FF2B5EF4-FFF2-40B4-BE49-F238E27FC236}">
                <a16:creationId xmlns:a16="http://schemas.microsoft.com/office/drawing/2014/main" id="{43102237-6216-A0FC-F628-CED1743E1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t="17828" b="22697"/>
          <a:stretch>
            <a:fillRect/>
          </a:stretch>
        </p:blipFill>
        <p:spPr>
          <a:xfrm>
            <a:off x="2999129" y="0"/>
            <a:ext cx="4706489" cy="3940139"/>
          </a:xfrm>
          <a:prstGeom prst="rect">
            <a:avLst/>
          </a:prstGeom>
        </p:spPr>
      </p:pic>
      <p:pic>
        <p:nvPicPr>
          <p:cNvPr id="7" name="Picture 6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85311D9A-3F93-00D6-366A-0EDDE853C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1" t="12584" r="8701" b="33483"/>
          <a:stretch>
            <a:fillRect/>
          </a:stretch>
        </p:blipFill>
        <p:spPr>
          <a:xfrm>
            <a:off x="0" y="3283371"/>
            <a:ext cx="5246794" cy="3574630"/>
          </a:xfrm>
          <a:prstGeom prst="rect">
            <a:avLst/>
          </a:prstGeom>
        </p:spPr>
      </p:pic>
      <p:pic>
        <p:nvPicPr>
          <p:cNvPr id="11" name="Picture 10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68237DF0-6960-6B12-996B-A5E45B9AC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0" b="6517"/>
          <a:stretch>
            <a:fillRect/>
          </a:stretch>
        </p:blipFill>
        <p:spPr>
          <a:xfrm>
            <a:off x="7485511" y="-1"/>
            <a:ext cx="4706489" cy="3940139"/>
          </a:xfrm>
          <a:prstGeom prst="rect">
            <a:avLst/>
          </a:prstGeom>
        </p:spPr>
      </p:pic>
      <p:pic>
        <p:nvPicPr>
          <p:cNvPr id="13" name="Picture 12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95090101-C15F-54AF-8462-60CA435B1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7203" b="15805"/>
          <a:stretch>
            <a:fillRect/>
          </a:stretch>
        </p:blipFill>
        <p:spPr>
          <a:xfrm>
            <a:off x="5246794" y="3260445"/>
            <a:ext cx="3424719" cy="3597555"/>
          </a:xfrm>
          <a:prstGeom prst="rect">
            <a:avLst/>
          </a:prstGeom>
        </p:spPr>
      </p:pic>
      <p:pic>
        <p:nvPicPr>
          <p:cNvPr id="16" name="Picture 15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490B0772-3B78-85AB-2E41-0C98E60581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10187"/>
          <a:stretch>
            <a:fillRect/>
          </a:stretch>
        </p:blipFill>
        <p:spPr>
          <a:xfrm>
            <a:off x="8671513" y="3258771"/>
            <a:ext cx="3520487" cy="35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7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Inverted="1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560B-B456-140F-D9E9-7ACA0A9D9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BD9F2F-182C-288A-7301-DE9E9015B436}"/>
              </a:ext>
            </a:extLst>
          </p:cNvPr>
          <p:cNvSpPr txBox="1"/>
          <p:nvPr/>
        </p:nvSpPr>
        <p:spPr>
          <a:xfrm>
            <a:off x="-1380540" y="-1936391"/>
            <a:ext cx="1430162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 dirty="0">
                <a:solidFill>
                  <a:srgbClr val="FFFFC2"/>
                </a:solidFill>
              </a:rPr>
              <a:t>LOMEPA SERVICE PROJECT – FALL 2024</a:t>
            </a:r>
          </a:p>
        </p:txBody>
      </p:sp>
      <p:pic>
        <p:nvPicPr>
          <p:cNvPr id="3" name="Picture 2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B3FD1D9E-B495-169C-2A59-CE232E59F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r="23533" b="12359"/>
          <a:stretch>
            <a:fillRect/>
          </a:stretch>
        </p:blipFill>
        <p:spPr>
          <a:xfrm>
            <a:off x="0" y="0"/>
            <a:ext cx="2502706" cy="3686175"/>
          </a:xfrm>
          <a:prstGeom prst="rect">
            <a:avLst/>
          </a:prstGeom>
        </p:spPr>
      </p:pic>
      <p:pic>
        <p:nvPicPr>
          <p:cNvPr id="5" name="Picture 4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3435E04F-2E3F-7A32-FC08-ED622FC37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175"/>
            <a:ext cx="6372225" cy="3171825"/>
          </a:xfrm>
          <a:prstGeom prst="rect">
            <a:avLst/>
          </a:prstGeom>
        </p:spPr>
      </p:pic>
      <p:pic>
        <p:nvPicPr>
          <p:cNvPr id="11" name="Picture 10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E15A7110-38B0-C498-FF71-562DEA8C4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6"/>
          <a:stretch>
            <a:fillRect/>
          </a:stretch>
        </p:blipFill>
        <p:spPr>
          <a:xfrm>
            <a:off x="2502706" y="-1"/>
            <a:ext cx="3869519" cy="36861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E9691-40E9-961C-357B-E8C7E9A1281D}"/>
              </a:ext>
            </a:extLst>
          </p:cNvPr>
          <p:cNvSpPr txBox="1"/>
          <p:nvPr/>
        </p:nvSpPr>
        <p:spPr>
          <a:xfrm>
            <a:off x="6747361" y="5013592"/>
            <a:ext cx="5444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Dancin’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(Sorry it’s blurred)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6" name="dancing">
            <a:hlinkClick r:id="" action="ppaction://media"/>
            <a:extLst>
              <a:ext uri="{FF2B5EF4-FFF2-40B4-BE49-F238E27FC236}">
                <a16:creationId xmlns:a16="http://schemas.microsoft.com/office/drawing/2014/main" id="{48E8011D-67A2-4B4C-4FA7-1F70B7364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1651" y="1344135"/>
            <a:ext cx="4481905" cy="33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B475D-8337-A3C3-933B-8E7C3F08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B06CC6-6BFA-4F05-3E9B-02445E9B37BC}"/>
              </a:ext>
            </a:extLst>
          </p:cNvPr>
          <p:cNvSpPr txBox="1"/>
          <p:nvPr/>
        </p:nvSpPr>
        <p:spPr>
          <a:xfrm>
            <a:off x="-1380540" y="-1936391"/>
            <a:ext cx="1430162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 dirty="0">
                <a:solidFill>
                  <a:srgbClr val="FFFFC2"/>
                </a:solidFill>
              </a:rPr>
              <a:t>LOMEPA SERVICE PROJECT – FALL 2024</a:t>
            </a:r>
          </a:p>
        </p:txBody>
      </p:sp>
      <p:pic>
        <p:nvPicPr>
          <p:cNvPr id="3" name="Picture 2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11525012-C924-DAEE-1477-584E92539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r="23533" b="12359"/>
          <a:stretch>
            <a:fillRect/>
          </a:stretch>
        </p:blipFill>
        <p:spPr>
          <a:xfrm>
            <a:off x="0" y="0"/>
            <a:ext cx="2502706" cy="3686175"/>
          </a:xfrm>
          <a:prstGeom prst="rect">
            <a:avLst/>
          </a:prstGeom>
        </p:spPr>
      </p:pic>
      <p:pic>
        <p:nvPicPr>
          <p:cNvPr id="5" name="Picture 4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79966673-EA16-FF46-A16F-D6BCDFF0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175"/>
            <a:ext cx="6372225" cy="3171825"/>
          </a:xfrm>
          <a:prstGeom prst="rect">
            <a:avLst/>
          </a:prstGeom>
        </p:spPr>
      </p:pic>
      <p:pic>
        <p:nvPicPr>
          <p:cNvPr id="11" name="Picture 10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EEA942D5-9A4E-2605-66A8-F10CEBE89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6"/>
          <a:stretch>
            <a:fillRect/>
          </a:stretch>
        </p:blipFill>
        <p:spPr>
          <a:xfrm>
            <a:off x="2502706" y="-1"/>
            <a:ext cx="3869519" cy="3686176"/>
          </a:xfrm>
          <a:prstGeom prst="rect">
            <a:avLst/>
          </a:prstGeom>
        </p:spPr>
      </p:pic>
      <p:pic>
        <p:nvPicPr>
          <p:cNvPr id="13" name="Picture 12" descr="A cartoon reindeer with christmas lights&#10;&#10;AI-generated content may be incorrect.">
            <a:extLst>
              <a:ext uri="{FF2B5EF4-FFF2-40B4-BE49-F238E27FC236}">
                <a16:creationId xmlns:a16="http://schemas.microsoft.com/office/drawing/2014/main" id="{FD27BAB3-8DA1-3AA0-B4C2-96B4EAE19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/>
          <a:stretch/>
        </p:blipFill>
        <p:spPr bwMode="auto">
          <a:xfrm>
            <a:off x="7099442" y="1301357"/>
            <a:ext cx="4291658" cy="4446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696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Inverted="1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AZ_Web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Z_webslides">
      <a:majorFont>
        <a:latin typeface="Cavolini"/>
        <a:ea typeface=""/>
        <a:cs typeface=""/>
      </a:majorFont>
      <a:minorFont>
        <a:latin typeface="Cavolin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Z_WebSlides" id="{CDE973F2-B696-4020-87EA-F037DEA1F87C}" vid="{561CF64D-C69F-4EAC-AD9A-453D4CCFCD9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AZ_WebSlides</Template>
  <TotalTime>425</TotalTime>
  <Words>41</Words>
  <Application>Microsoft Office PowerPoint</Application>
  <PresentationFormat>Widescreen</PresentationFormat>
  <Paragraphs>11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Cavolini</vt:lpstr>
      <vt:lpstr>AZ_WebSlides</vt:lpstr>
      <vt:lpstr>2024 Holiday Social</vt:lpstr>
      <vt:lpstr>2024 Holiday Social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Cheryl Watts</dc:creator>
  <cp:lastModifiedBy>Cheryl Watts</cp:lastModifiedBy>
  <cp:revision>25</cp:revision>
  <dcterms:created xsi:type="dcterms:W3CDTF">2025-05-18T18:28:59Z</dcterms:created>
  <dcterms:modified xsi:type="dcterms:W3CDTF">2025-06-19T16:53:06Z</dcterms:modified>
</cp:coreProperties>
</file>