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805A-BB59-128B-A90A-CAFEB0950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D9427-3BB4-CCF4-D62A-FE038BAD2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74E9-72D8-B745-72E2-EBE77FEF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1FBA0-84C5-C8A5-AE1D-7FD9D1BC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FF77D-D88D-F46E-19F6-4E819D3F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1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3A78-B476-E2B8-EA84-B8E0E720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C5952-7344-30FC-0060-8B52B245C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8679A-515E-4D44-5720-0A12A092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A7945-97AA-0767-58F3-844F978D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A395E-F1A4-9F0E-9129-AF48EB0C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4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52CC00-E09F-E465-A36D-E69100573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744F-ECBF-DCF7-8C9D-905C8A26B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5C411-9E3D-E8FC-28EF-E31BE1D6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DCE66-FF24-0D99-3255-D62F15CD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2FA4-9176-B067-88D7-9F26BD4F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1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2CA2-00B8-F0A2-3AEB-77F2F821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6585-8FA2-242C-823A-23BC6FC1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24C46-458F-4B3E-4C42-3A1DC8B1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B4110-E035-B4B3-6947-34B1FA6E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E7B93-42D5-0093-199B-185B07B2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0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F675-AF0E-2441-A4A8-3ED30826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9D36-D4D5-B5F0-D364-A73E67F6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17830-EF16-F50D-AE19-FDEDB80B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51D4-37CB-DD49-8B87-59C1A4A1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C7918-C6E7-3DE9-E81C-26AC14C5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1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F2947-B77D-FD7E-5354-16565E00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C47E-B8C6-0F30-4CB1-0DEB8A96D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708B4-875F-C6C7-4AD3-C5E31EF32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FCDA3-61DF-9206-7108-0C032007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F61F6-1D8E-9C6A-5C38-D355734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DA6B4-9677-05D1-F89B-E415F755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2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ED20-3D45-DE13-E794-D8643ADE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C9CA2-CDF5-EB05-C78B-4FB997FC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DFA1D-7A2D-FA51-98EE-82B72ADF8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C6D84-1344-5AA3-FF85-35D867655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DA3C4-3BB0-9C53-F4FE-D8EB30FAB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46772-3FA9-4318-C672-7B17AD22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0D932-1473-E548-738A-25CE89090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982BF-2FE8-954F-129D-E8F0B180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0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B694-B6A6-251D-A061-A34CC98C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D605D-1CB9-EE3B-F3E4-7D73D1F0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7FD9A-01C2-601F-372B-283A10B3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EEA6B-DF5B-FFF6-DE05-4A58C5EC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33CB4-8CD0-453D-A373-BC4963787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C0B35-142B-44DB-1E1C-9C8288F5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375B4-3660-9882-3CF6-C285A372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EE8A-5C50-A71E-8B36-C05DC859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0CD79-EAE8-E96C-A3B5-80851118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E3F04-C065-A306-034C-3C4613108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15F8A-6DCE-0453-7A96-95ADC631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4F262-4F04-5818-8B31-36A70781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708DD-7A99-07F2-339F-26B42F53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3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990E-B621-FD56-4451-91D6807C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142F7-05AB-59D4-88E1-52B187E81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62C53-ABCD-6002-31A7-5105D534B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5C9EB-7479-9C6C-D9FC-F1A5177B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90E5A-CDCF-8BCC-88B2-20E1C3B6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063B5-A485-13CE-293E-EA4D86F4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00DE2-281F-A78C-1443-563D5D80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9F6C9-D44C-BBE5-213A-A810C5504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4A187-E226-4C81-0336-79DAA4841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7264E-6D2C-419E-AB92-43A16391DAEC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0F349-935F-83EA-E81E-241CB9138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CAF5D-1DDE-DC3A-F411-54D3C7BEB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0754-0CD6-4F60-94BF-85EDAE63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D0D8D-8644-8347-1CB4-FA1B3E1CA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7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1496D-84E9-EA17-0DB9-86829BE10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62091-D59A-12BF-4CE2-5781C4296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B512E-A620-48C1-4A13-9EE0BBF9C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5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5CE40-A340-4A61-27F9-D7E6F4AA4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5DE1A-D0F0-86A9-484A-46CA8A79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BBF6C-4249-A1C3-CCAE-CE84BDDF3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AD11A4-6C10-2D31-B0AB-79EEA054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8529F-C794-328A-1116-F6F8724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EB6AD-F0AA-FBCE-EC02-0F60DBACA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8A6188-C306-C333-5E31-C21C4F30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4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42B65-B5E0-BE50-B9F9-5D172525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7ED08-6E03-3EE0-AC73-4C3FF426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561D8-DA76-BBD9-D873-4F8F3A3EA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594CB-64BA-34AC-2BC4-90D4D8591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6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63477-D408-F847-24DC-D02E1681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FB42-3E31-FAED-F2E4-09B0B391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4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9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42C91-1E12-49BD-D2BE-0E152571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4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2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1691C1-0B6E-C64B-2C1C-0E28C35B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28C5B-35E9-9D1C-D0AC-C040E7B7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9" y="4"/>
            <a:ext cx="12084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C0C46F-FEF4-C762-EBB1-A509C1788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A321D-A69B-1B8D-399F-832252E6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4A265-0B5C-A1FF-AB25-DE072140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dir="r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117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Watts</dc:creator>
  <cp:lastModifiedBy>Cheryl Watts</cp:lastModifiedBy>
  <cp:revision>5</cp:revision>
  <dcterms:created xsi:type="dcterms:W3CDTF">2023-04-25T20:32:46Z</dcterms:created>
  <dcterms:modified xsi:type="dcterms:W3CDTF">2023-04-27T17:11:11Z</dcterms:modified>
</cp:coreProperties>
</file>